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D382D3-744A-43DE-986E-B6FB80CD7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85A98D-0A97-4547-9505-004181190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8671A20-A018-424D-8F34-E4D876C98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2DD563-A7C7-40B6-BCF3-2F7F13C80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C264499-F518-4636-B5C2-8756EF92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0904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A17236-0FA3-4B22-A43A-6A61F9565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533E125-5F5A-4F9E-84DC-50108836C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0501BF1-A56E-47AF-A5CE-E60762253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442EA44-99C3-4C9B-8CBE-4959F9EC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6276E2-5A1D-469D-B35E-C616B6356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062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DEF2578-965E-44C2-9535-A90B895623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178A9AC-4C0C-4FD0-8BC7-AAB451608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0B298D-18E8-40E4-9400-1B8F0DD4F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2557783-89A0-470F-B268-55D2B464C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D2B213-4E79-4E81-B04A-B9F11E0AA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3807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E9C8E8-0405-44A1-8F10-5374A935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344779-17F9-4D1A-BA46-8CB8A4475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9AA4C9D-F7E5-483B-A662-8507A2795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286763-6D83-43C1-9C0C-321D6BB8E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E68CEA-7723-497A-B9B5-E6B82E27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2354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9578A7-4049-4238-A33E-179B1E202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9782E74-23E3-40FA-AE1F-D1F59D064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DE9E52-F404-42A6-A935-14649738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537277-D518-4842-BD89-B87603909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9D8724-24A9-47D5-8582-E058B4676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3758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685CCC-AFE4-4842-9584-8A3FA262B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52A834F-8AC3-4A0B-A21F-533E4B01D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AD6DDC0-C2F2-4E3C-BF8E-39E5461C88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A125710-1139-44AC-A29C-57F4F5674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28C701B-3535-40D5-A713-031247A40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8EA379-A9DD-4525-854E-46A229433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8770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F5C319-4345-4818-9EFB-68F135BBF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BB9619-99F5-4020-A05C-0B9D913E7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DC6E2D6-59DC-47FE-8C87-AB394A917C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1B69284-571B-4E48-BF39-CA329E5BB9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A8B15EA-6EBD-482C-A572-CC2FE5D47D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E408890-5447-4609-9EC1-3D64D0F8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C68B7E6-015A-474B-97DB-EB5097ED2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73A9DA8-99F3-4AFC-8FC9-43AEB709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8806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D5EB8B-A365-4F90-9BCF-073DF5AC4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F94D7C-6AE2-427B-89EC-AEE8BF30B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2662DC8-4F1B-4C20-9E96-7306351B6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D703A51-A55B-4665-BAE6-C9AE83003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0905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1ACBA3D-BD85-4ED4-9FBE-249D2675C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4B27F93-E660-4D82-88FB-C1414B668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4FDC9B7-28AD-4E75-A78B-8A31E6957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119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2276DC-2052-4ED8-9F2D-6DF5C0D2D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1CA98C-9282-460F-8025-03D5903F8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7BC8955-F30F-4377-A850-E0AE39435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E022CF-F798-4C64-A397-AFEF38737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0480D3F-55AC-473A-B956-650DE5C44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604621A-099D-4C37-A9F0-E9C479E44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8557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DBDFF-F741-41D0-8AF6-3E467FCE6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114C611-FF0B-432E-90CF-CFBFCBD448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7B3B6E-0117-4C70-ADFF-3CFAC2EE49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C087546-7F81-4453-BC30-1B54AAE65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2D2043F-E2C9-487B-945B-44D493030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882E647-E7D4-4EA3-96B8-5CADF4B4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8887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59B543-8C90-4D69-B5E2-3C46B4F09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4CD442E-5A2F-4D28-B2F3-7AEF2E48F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1B71309-A3EC-4D06-892E-76B99F419B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6C29A-C2A9-4873-8790-955E15668E20}" type="datetimeFigureOut">
              <a:rPr lang="ru-RU" smtClean="0"/>
              <a:t>17.12.2021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0D069E-5ED7-49BD-A80B-7D7F32419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1677379-AA0E-47AC-B4FD-90CA632E2D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DCB97-DDB1-43A9-BCD6-9ABDA49B084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9771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-12-03 01-45-21">
            <a:hlinkClick r:id="" action="ppaction://media"/>
            <a:extLst>
              <a:ext uri="{FF2B5EF4-FFF2-40B4-BE49-F238E27FC236}">
                <a16:creationId xmlns:a16="http://schemas.microsoft.com/office/drawing/2014/main" id="{D9691895-E196-4BBC-918E-B429E96F1A8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22178" cy="68580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F8FFB6E-E2DA-4BC7-897D-6739F2833A66}"/>
              </a:ext>
            </a:extLst>
          </p:cNvPr>
          <p:cNvSpPr/>
          <p:nvPr/>
        </p:nvSpPr>
        <p:spPr>
          <a:xfrm>
            <a:off x="4019150" y="2501669"/>
            <a:ext cx="415370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Sky drip</a:t>
            </a:r>
            <a:endParaRPr lang="ru-RU" sz="9600" dirty="0">
              <a:ln w="0"/>
              <a:effectLst>
                <a:glow rad="101600">
                  <a:schemeClr val="bg1">
                    <a:alpha val="8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9291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2021-12-03 01-45-21_4">
            <a:hlinkClick r:id="" action="ppaction://media"/>
            <a:extLst>
              <a:ext uri="{FF2B5EF4-FFF2-40B4-BE49-F238E27FC236}">
                <a16:creationId xmlns:a16="http://schemas.microsoft.com/office/drawing/2014/main" id="{73E35B93-AAEE-45E0-B6BF-ACC9D2CFF7B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9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22178" cy="6858000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B9F7C76-8ACA-4768-9FBF-E8312AF65F2E}"/>
              </a:ext>
            </a:extLst>
          </p:cNvPr>
          <p:cNvSpPr/>
          <p:nvPr/>
        </p:nvSpPr>
        <p:spPr>
          <a:xfrm>
            <a:off x="1585887" y="1078409"/>
            <a:ext cx="9020226" cy="769441"/>
          </a:xfrm>
          <a:prstGeom prst="rect">
            <a:avLst/>
          </a:prstGeom>
          <a:noFill/>
          <a:effectLst>
            <a:glow rad="88900">
              <a:schemeClr val="accent1">
                <a:alpha val="40000"/>
              </a:schemeClr>
            </a:glow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4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интерактивная карта</a:t>
            </a:r>
            <a:r>
              <a:rPr lang="en-US" sz="44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 </a:t>
            </a:r>
            <a:r>
              <a:rPr lang="ru-RU" sz="44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звездного неба</a:t>
            </a:r>
          </a:p>
        </p:txBody>
      </p:sp>
    </p:spTree>
    <p:extLst>
      <p:ext uri="{BB962C8B-B14F-4D97-AF65-F5344CB8AC3E}">
        <p14:creationId xmlns:p14="http://schemas.microsoft.com/office/powerpoint/2010/main" val="1271103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2-03 01-45-21_2">
            <a:hlinkClick r:id="" action="ppaction://media"/>
            <a:extLst>
              <a:ext uri="{FF2B5EF4-FFF2-40B4-BE49-F238E27FC236}">
                <a16:creationId xmlns:a16="http://schemas.microsoft.com/office/drawing/2014/main" id="{67D3ECE9-606E-41DB-ADB1-6F3C336B7A9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2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0178" y="1"/>
            <a:ext cx="1222217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68BE71-45B2-49B2-AE12-3B8C2D892F6B}"/>
              </a:ext>
            </a:extLst>
          </p:cNvPr>
          <p:cNvSpPr txBox="1"/>
          <p:nvPr/>
        </p:nvSpPr>
        <p:spPr>
          <a:xfrm>
            <a:off x="3014663" y="3059668"/>
            <a:ext cx="616267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8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И красивый звездопад)</a:t>
            </a:r>
          </a:p>
        </p:txBody>
      </p:sp>
    </p:spTree>
    <p:extLst>
      <p:ext uri="{BB962C8B-B14F-4D97-AF65-F5344CB8AC3E}">
        <p14:creationId xmlns:p14="http://schemas.microsoft.com/office/powerpoint/2010/main" val="3061472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12-03 01-45-21_3">
            <a:hlinkClick r:id="" action="ppaction://media"/>
            <a:extLst>
              <a:ext uri="{FF2B5EF4-FFF2-40B4-BE49-F238E27FC236}">
                <a16:creationId xmlns:a16="http://schemas.microsoft.com/office/drawing/2014/main" id="{091CB162-6515-46F8-960C-E98015BC480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8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2217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27E542-488F-43E9-A8E3-59EEC7000694}"/>
              </a:ext>
            </a:extLst>
          </p:cNvPr>
          <p:cNvSpPr txBox="1"/>
          <p:nvPr/>
        </p:nvSpPr>
        <p:spPr>
          <a:xfrm>
            <a:off x="1963341" y="2515671"/>
            <a:ext cx="826531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Над проектом работали:</a:t>
            </a:r>
            <a:br>
              <a:rPr lang="ru-RU" sz="24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</a:br>
            <a:r>
              <a:rPr lang="ru-RU" sz="24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Фомичева Светлана – тимлид, а так же всего понемногу</a:t>
            </a:r>
          </a:p>
          <a:p>
            <a:pPr algn="ctr"/>
            <a:r>
              <a:rPr lang="ru-RU" sz="24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Куруц Алексей – графика, презентация</a:t>
            </a:r>
          </a:p>
          <a:p>
            <a:pPr algn="ctr"/>
            <a:r>
              <a:rPr lang="ru-RU" sz="2400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Кудряшов Александр – работа с данными, рефакторинг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37A7E7-9B0C-4675-8E8A-1F93C3B468F4}"/>
              </a:ext>
            </a:extLst>
          </p:cNvPr>
          <p:cNvSpPr txBox="1"/>
          <p:nvPr/>
        </p:nvSpPr>
        <p:spPr>
          <a:xfrm>
            <a:off x="2445544" y="6231670"/>
            <a:ext cx="7300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ln w="0"/>
                <a:effectLst>
                  <a:glow rad="101600">
                    <a:schemeClr val="bg1">
                      <a:alpha val="80000"/>
                    </a:schemeClr>
                  </a:glow>
                </a:effectLst>
              </a:rPr>
              <a:t>В характере, в манерах, в стиле, во всем прекрасное — это простота.</a:t>
            </a:r>
            <a:endParaRPr lang="ru-RU" sz="1800" dirty="0">
              <a:ln w="0"/>
              <a:effectLst>
                <a:glow rad="101600">
                  <a:schemeClr val="bg1">
                    <a:alpha val="8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84228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55</Words>
  <Application>Microsoft Office PowerPoint</Application>
  <PresentationFormat>Широкоэкранный</PresentationFormat>
  <Paragraphs>7</Paragraphs>
  <Slides>4</Slides>
  <Notes>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Алексей Куруц</dc:creator>
  <cp:lastModifiedBy>Алексей Куруц</cp:lastModifiedBy>
  <cp:revision>4</cp:revision>
  <dcterms:created xsi:type="dcterms:W3CDTF">2021-12-16T08:54:04Z</dcterms:created>
  <dcterms:modified xsi:type="dcterms:W3CDTF">2021-12-17T02:58:26Z</dcterms:modified>
</cp:coreProperties>
</file>

<file path=docProps/thumbnail.jpeg>
</file>